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63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356651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279768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12692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993796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1078083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5F671-4379-4692-81FA-819C649B3E89}" type="datetimeFigureOut">
              <a:rPr lang="en-US" smtClean="0"/>
              <a:t>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676846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5F671-4379-4692-81FA-819C649B3E89}" type="datetimeFigureOut">
              <a:rPr lang="en-US" smtClean="0"/>
              <a:t>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893726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5F671-4379-4692-81FA-819C649B3E89}" type="datetimeFigureOut">
              <a:rPr lang="en-US" smtClean="0"/>
              <a:t>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4030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5F671-4379-4692-81FA-819C649B3E89}" type="datetimeFigureOut">
              <a:rPr lang="en-US" smtClean="0"/>
              <a:t>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147585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5F671-4379-4692-81FA-819C649B3E89}" type="datetimeFigureOut">
              <a:rPr lang="en-US" smtClean="0"/>
              <a:t>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2068716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5F671-4379-4692-81FA-819C649B3E89}" type="datetimeFigureOut">
              <a:rPr lang="en-US" smtClean="0"/>
              <a:t>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191048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5F671-4379-4692-81FA-819C649B3E89}" type="datetimeFigureOut">
              <a:rPr lang="en-US" smtClean="0"/>
              <a:t>1/9/2016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68D80B-5D01-476E-9EFD-9AAC755AA0A2}" type="slidenum">
              <a:rPr lang="en-US" smtClean="0"/>
              <a:t>‹#›</a:t>
            </a:fld>
            <a:endParaRPr lang="en-US"/>
          </a:p>
        </p:txBody>
      </p:sp>
    </p:spTree>
    <p:extLst>
      <p:ext uri="{BB962C8B-B14F-4D97-AF65-F5344CB8AC3E}">
        <p14:creationId xmlns:p14="http://schemas.microsoft.com/office/powerpoint/2010/main" val="4090511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64974"/>
            <a:ext cx="9144000" cy="2782955"/>
          </a:xfrm>
        </p:spPr>
        <p:txBody>
          <a:bodyPr>
            <a:normAutofit/>
          </a:bodyPr>
          <a:lstStyle/>
          <a:p>
            <a:r>
              <a:rPr lang="en-US" sz="1800" b="1" dirty="0" err="1" smtClean="0"/>
              <a:t>Fais</a:t>
            </a:r>
            <a:r>
              <a:rPr lang="en-US" sz="1800" b="1" dirty="0" smtClean="0"/>
              <a:t> un dossier ‘’</a:t>
            </a:r>
            <a:r>
              <a:rPr lang="en-US" sz="1800" b="1" dirty="0" err="1" smtClean="0"/>
              <a:t>Temoignages</a:t>
            </a:r>
            <a:r>
              <a:rPr lang="en-US" sz="1800" b="1" dirty="0" smtClean="0"/>
              <a:t> sur </a:t>
            </a:r>
            <a:r>
              <a:rPr lang="en-US" sz="1800" b="1" dirty="0" err="1" smtClean="0"/>
              <a:t>l’amitie</a:t>
            </a:r>
            <a:r>
              <a:rPr lang="en-US" sz="1800" b="1" dirty="0" smtClean="0"/>
              <a:t>’’. Mets-y des </a:t>
            </a:r>
            <a:r>
              <a:rPr lang="en-US" sz="1800" b="1" dirty="0" err="1" smtClean="0"/>
              <a:t>textes</a:t>
            </a:r>
            <a:r>
              <a:rPr lang="en-US" sz="1800" b="1" dirty="0" smtClean="0"/>
              <a:t>, des photos, des documents que </a:t>
            </a:r>
            <a:r>
              <a:rPr lang="en-US" sz="1800" b="1" dirty="0" err="1" smtClean="0"/>
              <a:t>tu</a:t>
            </a:r>
            <a:r>
              <a:rPr lang="en-US" sz="1800" b="1" dirty="0" smtClean="0"/>
              <a:t> </a:t>
            </a:r>
            <a:r>
              <a:rPr lang="en-US" sz="1800" b="1" dirty="0" err="1" smtClean="0"/>
              <a:t>trouves</a:t>
            </a:r>
            <a:r>
              <a:rPr lang="en-US" sz="1800" b="1" dirty="0" smtClean="0"/>
              <a:t> </a:t>
            </a:r>
            <a:r>
              <a:rPr lang="en-US" sz="1800" b="1" dirty="0" err="1" smtClean="0"/>
              <a:t>dans</a:t>
            </a:r>
            <a:r>
              <a:rPr lang="en-US" sz="1800" b="1" dirty="0" smtClean="0"/>
              <a:t> des livres, des revues, des </a:t>
            </a:r>
            <a:r>
              <a:rPr lang="en-US" sz="1800" b="1" dirty="0" err="1" smtClean="0"/>
              <a:t>journaux</a:t>
            </a:r>
            <a:r>
              <a:rPr lang="en-US" sz="1800" b="1" dirty="0" smtClean="0"/>
              <a:t>.</a:t>
            </a:r>
            <a:br>
              <a:rPr lang="en-US" sz="1800" b="1" dirty="0" smtClean="0"/>
            </a:br>
            <a:r>
              <a:rPr lang="en-US" sz="1800" b="1" dirty="0"/>
              <a:t/>
            </a:r>
            <a:br>
              <a:rPr lang="en-US" sz="1800" b="1" dirty="0"/>
            </a:br>
            <a:r>
              <a:rPr lang="en-US" sz="1800" b="1" dirty="0" smtClean="0"/>
              <a:t/>
            </a:r>
            <a:br>
              <a:rPr lang="en-US" sz="1800" b="1" dirty="0" smtClean="0"/>
            </a:br>
            <a:r>
              <a:rPr lang="en-US" sz="1800" b="1" dirty="0" smtClean="0"/>
              <a:t>Mirica </a:t>
            </a:r>
            <a:r>
              <a:rPr lang="en-US" sz="1800" b="1" dirty="0" err="1" smtClean="0"/>
              <a:t>Matei</a:t>
            </a:r>
            <a:r>
              <a:rPr lang="en-US" sz="1800" b="1" dirty="0" smtClean="0"/>
              <a:t> </a:t>
            </a:r>
            <a:r>
              <a:rPr lang="en-US" sz="1800" b="1" dirty="0" err="1"/>
              <a:t>septième</a:t>
            </a:r>
            <a:r>
              <a:rPr lang="en-US" sz="1800" b="1" dirty="0"/>
              <a:t> </a:t>
            </a:r>
            <a:r>
              <a:rPr lang="en-US" sz="1800" b="1" dirty="0" err="1" smtClean="0"/>
              <a:t>année</a:t>
            </a:r>
            <a:r>
              <a:rPr lang="en-US" sz="1800" b="1" dirty="0" smtClean="0"/>
              <a:t> A  </a:t>
            </a:r>
            <a:endParaRPr lang="en-US" sz="1800" b="1" dirty="0"/>
          </a:p>
        </p:txBody>
      </p:sp>
    </p:spTree>
    <p:extLst>
      <p:ext uri="{BB962C8B-B14F-4D97-AF65-F5344CB8AC3E}">
        <p14:creationId xmlns:p14="http://schemas.microsoft.com/office/powerpoint/2010/main" val="1734985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dirty="0"/>
              <a:t>Les premiers liens </a:t>
            </a:r>
            <a:r>
              <a:rPr lang="en-US" dirty="0" err="1"/>
              <a:t>affectifs</a:t>
            </a:r>
            <a:endParaRPr lang="en-US" dirty="0"/>
          </a:p>
        </p:txBody>
      </p:sp>
      <p:sp>
        <p:nvSpPr>
          <p:cNvPr id="3" name="Content Placeholder 2"/>
          <p:cNvSpPr>
            <a:spLocks noGrp="1"/>
          </p:cNvSpPr>
          <p:nvPr>
            <p:ph sz="half" idx="1"/>
          </p:nvPr>
        </p:nvSpPr>
        <p:spPr/>
        <p:txBody>
          <a:bodyPr/>
          <a:lstStyle/>
          <a:p>
            <a:r>
              <a:rPr lang="fr-FR" dirty="0"/>
              <a:t>Le bébé élabore ses premiers liens affectifs au sein de sa famille. Le premier objet vers qui se tournera son affection est sa maman. Il interagit aussi avec le monde qui l'entoure.</a:t>
            </a:r>
            <a:endParaRPr lang="en-US" dirty="0"/>
          </a:p>
        </p:txBody>
      </p:sp>
      <p:pic>
        <p:nvPicPr>
          <p:cNvPr id="5" name="Content Placeholder 4"/>
          <p:cNvPicPr>
            <a:picLocks noGrp="1" noChangeAspect="1"/>
          </p:cNvPicPr>
          <p:nvPr>
            <p:ph sz="half" idx="2"/>
          </p:nvPr>
        </p:nvPicPr>
        <p:blipFill>
          <a:blip r:embed="rId2"/>
          <a:stretch>
            <a:fillRect/>
          </a:stretch>
        </p:blipFill>
        <p:spPr>
          <a:xfrm>
            <a:off x="7407965" y="662609"/>
            <a:ext cx="4426225" cy="4053060"/>
          </a:xfrm>
          <a:prstGeom prst="rect">
            <a:avLst/>
          </a:prstGeom>
        </p:spPr>
      </p:pic>
    </p:spTree>
    <p:extLst>
      <p:ext uri="{BB962C8B-B14F-4D97-AF65-F5344CB8AC3E}">
        <p14:creationId xmlns:p14="http://schemas.microsoft.com/office/powerpoint/2010/main" val="2830709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Vers 3-4 ans : les premiers copains</a:t>
            </a:r>
            <a:endParaRPr lang="en-US" dirty="0"/>
          </a:p>
        </p:txBody>
      </p:sp>
      <p:sp>
        <p:nvSpPr>
          <p:cNvPr id="3" name="Content Placeholder 2"/>
          <p:cNvSpPr>
            <a:spLocks noGrp="1"/>
          </p:cNvSpPr>
          <p:nvPr>
            <p:ph sz="half" idx="1"/>
          </p:nvPr>
        </p:nvSpPr>
        <p:spPr/>
        <p:txBody>
          <a:bodyPr/>
          <a:lstStyle/>
          <a:p>
            <a:r>
              <a:rPr lang="fr-FR" dirty="0"/>
              <a:t>Lorsqu'il a entre 3 et 4 ans, l'enfant est en plein apprentissage des relations humaines. En effet, c'est le début de la scolarisation avec la première année de maternelle.</a:t>
            </a:r>
            <a:endParaRPr lang="en-US" dirty="0"/>
          </a:p>
        </p:txBody>
      </p:sp>
      <p:pic>
        <p:nvPicPr>
          <p:cNvPr id="13" name="Content Placeholder 12"/>
          <p:cNvPicPr>
            <a:picLocks noGrp="1" noChangeAspect="1"/>
          </p:cNvPicPr>
          <p:nvPr>
            <p:ph sz="half" idx="2"/>
          </p:nvPr>
        </p:nvPicPr>
        <p:blipFill>
          <a:blip r:embed="rId2"/>
          <a:stretch>
            <a:fillRect/>
          </a:stretch>
        </p:blipFill>
        <p:spPr>
          <a:xfrm>
            <a:off x="6599584" y="2146852"/>
            <a:ext cx="4996068" cy="2782957"/>
          </a:xfrm>
          <a:prstGeom prst="rect">
            <a:avLst/>
          </a:prstGeom>
        </p:spPr>
      </p:pic>
    </p:spTree>
    <p:extLst>
      <p:ext uri="{BB962C8B-B14F-4D97-AF65-F5344CB8AC3E}">
        <p14:creationId xmlns:p14="http://schemas.microsoft.com/office/powerpoint/2010/main" val="4182937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Vers 4-5 ans : complicité parfois excessive</a:t>
            </a:r>
            <a:endParaRPr lang="en-US" dirty="0"/>
          </a:p>
        </p:txBody>
      </p:sp>
      <p:sp>
        <p:nvSpPr>
          <p:cNvPr id="3" name="Content Placeholder 2"/>
          <p:cNvSpPr>
            <a:spLocks noGrp="1"/>
          </p:cNvSpPr>
          <p:nvPr>
            <p:ph sz="half" idx="1"/>
          </p:nvPr>
        </p:nvSpPr>
        <p:spPr/>
        <p:txBody>
          <a:bodyPr/>
          <a:lstStyle/>
          <a:p>
            <a:r>
              <a:rPr lang="fr-FR" dirty="0"/>
              <a:t>Les petits cherchent des complices pour partir à l'aventure. C'est le début des expériences faites à deux pour aborder le monde qui les entoure.</a:t>
            </a:r>
            <a:endParaRPr lang="en-US" dirty="0"/>
          </a:p>
        </p:txBody>
      </p:sp>
      <p:pic>
        <p:nvPicPr>
          <p:cNvPr id="5" name="Content Placeholder 4"/>
          <p:cNvPicPr>
            <a:picLocks noGrp="1" noChangeAspect="1"/>
          </p:cNvPicPr>
          <p:nvPr>
            <p:ph sz="half" idx="2"/>
          </p:nvPr>
        </p:nvPicPr>
        <p:blipFill>
          <a:blip r:embed="rId2"/>
          <a:stretch>
            <a:fillRect/>
          </a:stretch>
        </p:blipFill>
        <p:spPr>
          <a:xfrm>
            <a:off x="6172200" y="2058194"/>
            <a:ext cx="5181600" cy="3886200"/>
          </a:xfrm>
          <a:prstGeom prst="rect">
            <a:avLst/>
          </a:prstGeom>
        </p:spPr>
      </p:pic>
    </p:spTree>
    <p:extLst>
      <p:ext uri="{BB962C8B-B14F-4D97-AF65-F5344CB8AC3E}">
        <p14:creationId xmlns:p14="http://schemas.microsoft.com/office/powerpoint/2010/main" val="1268564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Après 6 ans : l'amitié synonyme de passion</a:t>
            </a:r>
            <a:endParaRPr lang="en-US" dirty="0"/>
          </a:p>
        </p:txBody>
      </p:sp>
      <p:sp>
        <p:nvSpPr>
          <p:cNvPr id="3" name="Content Placeholder 2"/>
          <p:cNvSpPr>
            <a:spLocks noGrp="1"/>
          </p:cNvSpPr>
          <p:nvPr>
            <p:ph sz="half" idx="1"/>
          </p:nvPr>
        </p:nvSpPr>
        <p:spPr/>
        <p:txBody>
          <a:bodyPr/>
          <a:lstStyle/>
          <a:p>
            <a:r>
              <a:rPr lang="fr-FR" dirty="0"/>
              <a:t>On peut parler de premières amitiés et de duos très complices. Codes secrets et rituels sont de mise et viennent sceller ces nouveaux sentiments d'amitié.</a:t>
            </a:r>
            <a:endParaRPr lang="en-US" dirty="0"/>
          </a:p>
        </p:txBody>
      </p:sp>
      <p:pic>
        <p:nvPicPr>
          <p:cNvPr id="5" name="Content Placeholder 4"/>
          <p:cNvPicPr>
            <a:picLocks noGrp="1" noChangeAspect="1"/>
          </p:cNvPicPr>
          <p:nvPr>
            <p:ph sz="half" idx="2"/>
          </p:nvPr>
        </p:nvPicPr>
        <p:blipFill>
          <a:blip r:embed="rId2"/>
          <a:stretch>
            <a:fillRect/>
          </a:stretch>
        </p:blipFill>
        <p:spPr>
          <a:xfrm>
            <a:off x="6172200" y="1690688"/>
            <a:ext cx="5181600" cy="4030609"/>
          </a:xfrm>
          <a:prstGeom prst="rect">
            <a:avLst/>
          </a:prstGeom>
        </p:spPr>
      </p:pic>
    </p:spTree>
    <p:extLst>
      <p:ext uri="{BB962C8B-B14F-4D97-AF65-F5344CB8AC3E}">
        <p14:creationId xmlns:p14="http://schemas.microsoft.com/office/powerpoint/2010/main" val="3410317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L'intégration dans une école, le rejet, les enfants solitaires</a:t>
            </a:r>
            <a:endParaRPr lang="en-US" dirty="0"/>
          </a:p>
        </p:txBody>
      </p:sp>
      <p:sp>
        <p:nvSpPr>
          <p:cNvPr id="3" name="Content Placeholder 2"/>
          <p:cNvSpPr>
            <a:spLocks noGrp="1"/>
          </p:cNvSpPr>
          <p:nvPr>
            <p:ph sz="half" idx="1"/>
          </p:nvPr>
        </p:nvSpPr>
        <p:spPr/>
        <p:txBody>
          <a:bodyPr/>
          <a:lstStyle/>
          <a:p>
            <a:r>
              <a:rPr lang="fr-FR" dirty="0"/>
              <a:t>Alors que certains enfants se font rejeter, d'autres préfèrent rester seuls ou devront se faire de nouveaux amis dans une nouvelle école.</a:t>
            </a:r>
            <a:endParaRPr lang="en-US" dirty="0"/>
          </a:p>
        </p:txBody>
      </p:sp>
      <p:pic>
        <p:nvPicPr>
          <p:cNvPr id="5" name="Content Placeholder 4"/>
          <p:cNvPicPr>
            <a:picLocks noGrp="1" noChangeAspect="1"/>
          </p:cNvPicPr>
          <p:nvPr>
            <p:ph sz="half" idx="2"/>
          </p:nvPr>
        </p:nvPicPr>
        <p:blipFill>
          <a:blip r:embed="rId2"/>
          <a:stretch>
            <a:fillRect/>
          </a:stretch>
        </p:blipFill>
        <p:spPr>
          <a:xfrm>
            <a:off x="6172200" y="2178313"/>
            <a:ext cx="5181600" cy="3645962"/>
          </a:xfrm>
          <a:prstGeom prst="rect">
            <a:avLst/>
          </a:prstGeom>
        </p:spPr>
      </p:pic>
    </p:spTree>
    <p:extLst>
      <p:ext uri="{BB962C8B-B14F-4D97-AF65-F5344CB8AC3E}">
        <p14:creationId xmlns:p14="http://schemas.microsoft.com/office/powerpoint/2010/main" val="445655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L’amitiés</a:t>
            </a:r>
            <a:r>
              <a:rPr lang="en-US" dirty="0" smtClean="0"/>
              <a:t> </a:t>
            </a:r>
            <a:r>
              <a:rPr lang="en-US" dirty="0" err="1" smtClean="0"/>
              <a:t>puberté</a:t>
            </a:r>
            <a:r>
              <a:rPr lang="en-US" dirty="0" smtClean="0"/>
              <a:t>:</a:t>
            </a:r>
            <a:r>
              <a:rPr lang="en-US" dirty="0"/>
              <a:t> 12 – 15 </a:t>
            </a:r>
            <a:r>
              <a:rPr lang="en-US" dirty="0" err="1" smtClean="0"/>
              <a:t>ans</a:t>
            </a:r>
            <a:r>
              <a:rPr lang="en-US" dirty="0" smtClean="0"/>
              <a:t> </a:t>
            </a:r>
            <a:r>
              <a:rPr lang="en-US" dirty="0"/>
              <a:t/>
            </a:r>
            <a:br>
              <a:rPr lang="en-US" dirty="0"/>
            </a:br>
            <a:endParaRPr lang="en-US" dirty="0"/>
          </a:p>
        </p:txBody>
      </p:sp>
      <p:sp>
        <p:nvSpPr>
          <p:cNvPr id="3" name="Content Placeholder 2"/>
          <p:cNvSpPr>
            <a:spLocks noGrp="1"/>
          </p:cNvSpPr>
          <p:nvPr>
            <p:ph sz="half" idx="1"/>
          </p:nvPr>
        </p:nvSpPr>
        <p:spPr/>
        <p:txBody>
          <a:bodyPr>
            <a:normAutofit/>
          </a:bodyPr>
          <a:lstStyle/>
          <a:p>
            <a:endParaRPr lang="fr-FR" dirty="0"/>
          </a:p>
          <a:p>
            <a:endParaRPr lang="fr-FR" dirty="0"/>
          </a:p>
          <a:p>
            <a:endParaRPr lang="fr-FR" dirty="0"/>
          </a:p>
          <a:p>
            <a:r>
              <a:rPr lang="fr-FR" dirty="0" smtClean="0"/>
              <a:t>L’ amitiés </a:t>
            </a:r>
            <a:r>
              <a:rPr lang="fr-FR" dirty="0"/>
              <a:t>ces années sont les plus belles. Nous ne l'oublierons pas!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172200" y="1690687"/>
            <a:ext cx="5595730" cy="4060755"/>
          </a:xfrm>
        </p:spPr>
      </p:pic>
    </p:spTree>
    <p:extLst>
      <p:ext uri="{BB962C8B-B14F-4D97-AF65-F5344CB8AC3E}">
        <p14:creationId xmlns:p14="http://schemas.microsoft.com/office/powerpoint/2010/main" val="1137676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230</Words>
  <Application>Microsoft Office PowerPoint</Application>
  <PresentationFormat>Widescreen</PresentationFormat>
  <Paragraphs>16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Fais un dossier ‘’Temoignages sur l’amitie’’. Mets-y des textes, des photos, des documents que tu trouves dans des livres, des revues, des journaux.   Mirica Matei septième année A  </vt:lpstr>
      <vt:lpstr> Les premiers liens affectifs</vt:lpstr>
      <vt:lpstr>Vers 3-4 ans : les premiers copains</vt:lpstr>
      <vt:lpstr>Vers 4-5 ans : complicité parfois excessive</vt:lpstr>
      <vt:lpstr>Après 6 ans : l'amitié synonyme de passion</vt:lpstr>
      <vt:lpstr>L'intégration dans une école, le rejet, les enfants solitaires</vt:lpstr>
      <vt:lpstr>L’amitiés puberté: 12 – 15 ans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Faits un dossier ‘’Temoignages sur l’amitie’’. Mets-y des textes, des photos, des documents que tou trouves dans des livres, des revues, des journaux.</dc:title>
  <dc:creator>Mirica</dc:creator>
  <cp:lastModifiedBy>Mirica</cp:lastModifiedBy>
  <cp:revision>15</cp:revision>
  <dcterms:created xsi:type="dcterms:W3CDTF">2016-01-09T17:45:47Z</dcterms:created>
  <dcterms:modified xsi:type="dcterms:W3CDTF">2016-01-09T18:44:01Z</dcterms:modified>
</cp:coreProperties>
</file>